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66" r:id="rId1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FE89D69-85A5-4B5B-8B4B-FF3C910A3DB7}" type="datetimeFigureOut">
              <a:rPr lang="nl-NL" smtClean="0"/>
              <a:t>27-11-2015</a:t>
            </a:fld>
            <a:endParaRPr lang="nl-N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85BBF4B-99BB-4013-93C6-EB371A401C60}" type="slidenum">
              <a:rPr lang="nl-NL" smtClean="0"/>
              <a:t>‹nr.›</a:t>
            </a:fld>
            <a:endParaRPr lang="nl-N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89D69-85A5-4B5B-8B4B-FF3C910A3DB7}" type="datetimeFigureOut">
              <a:rPr lang="nl-NL" smtClean="0"/>
              <a:t>27-11-2015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BF4B-99BB-4013-93C6-EB371A401C6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89D69-85A5-4B5B-8B4B-FF3C910A3DB7}" type="datetimeFigureOut">
              <a:rPr lang="nl-NL" smtClean="0"/>
              <a:t>27-11-2015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BF4B-99BB-4013-93C6-EB371A401C6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89D69-85A5-4B5B-8B4B-FF3C910A3DB7}" type="datetimeFigureOut">
              <a:rPr lang="nl-NL" smtClean="0"/>
              <a:t>27-11-2015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BF4B-99BB-4013-93C6-EB371A401C6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89D69-85A5-4B5B-8B4B-FF3C910A3DB7}" type="datetimeFigureOut">
              <a:rPr lang="nl-NL" smtClean="0"/>
              <a:t>27-11-2015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BF4B-99BB-4013-93C6-EB371A401C6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89D69-85A5-4B5B-8B4B-FF3C910A3DB7}" type="datetimeFigureOut">
              <a:rPr lang="nl-NL" smtClean="0"/>
              <a:t>27-11-2015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BF4B-99BB-4013-93C6-EB371A401C60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89D69-85A5-4B5B-8B4B-FF3C910A3DB7}" type="datetimeFigureOut">
              <a:rPr lang="nl-NL" smtClean="0"/>
              <a:t>27-11-2015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BF4B-99BB-4013-93C6-EB371A401C6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89D69-85A5-4B5B-8B4B-FF3C910A3DB7}" type="datetimeFigureOut">
              <a:rPr lang="nl-NL" smtClean="0"/>
              <a:t>27-11-2015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BF4B-99BB-4013-93C6-EB371A401C6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89D69-85A5-4B5B-8B4B-FF3C910A3DB7}" type="datetimeFigureOut">
              <a:rPr lang="nl-NL" smtClean="0"/>
              <a:t>27-11-2015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BF4B-99BB-4013-93C6-EB371A401C6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89D69-85A5-4B5B-8B4B-FF3C910A3DB7}" type="datetimeFigureOut">
              <a:rPr lang="nl-NL" smtClean="0"/>
              <a:t>27-11-2015</a:t>
            </a:fld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BF4B-99BB-4013-93C6-EB371A401C60}" type="slidenum">
              <a:rPr lang="nl-NL" smtClean="0"/>
              <a:t>‹nr.›</a:t>
            </a:fld>
            <a:endParaRPr lang="nl-N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89D69-85A5-4B5B-8B4B-FF3C910A3DB7}" type="datetimeFigureOut">
              <a:rPr lang="nl-NL" smtClean="0"/>
              <a:t>27-11-2015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BF4B-99BB-4013-93C6-EB371A401C6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FE89D69-85A5-4B5B-8B4B-FF3C910A3DB7}" type="datetimeFigureOut">
              <a:rPr lang="nl-NL" smtClean="0"/>
              <a:t>27-11-2015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85BBF4B-99BB-4013-93C6-EB371A401C60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Hoofdstuk 9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Paragraaf 4</a:t>
            </a:r>
          </a:p>
          <a:p>
            <a:r>
              <a:rPr lang="nl-NL" dirty="0" smtClean="0"/>
              <a:t>Voortplanting bij planten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4470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Stuifmeelbuis </a:t>
            </a:r>
            <a:endParaRPr lang="nl-NL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098" y="2276872"/>
            <a:ext cx="3750077" cy="458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2240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Verspreiding van zaden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Zaden kunnen worden verspreid door:</a:t>
            </a:r>
          </a:p>
          <a:p>
            <a:pPr lvl="1"/>
            <a:r>
              <a:rPr lang="nl-NL" dirty="0" smtClean="0"/>
              <a:t>Wind</a:t>
            </a:r>
          </a:p>
          <a:p>
            <a:pPr lvl="2"/>
            <a:r>
              <a:rPr lang="nl-NL" dirty="0" smtClean="0"/>
              <a:t>Lichte vruchten met zaden, bv paardenbloem</a:t>
            </a:r>
            <a:endParaRPr lang="nl-NL" dirty="0"/>
          </a:p>
          <a:p>
            <a:pPr lvl="1"/>
            <a:r>
              <a:rPr lang="nl-NL" dirty="0" smtClean="0"/>
              <a:t>Dieren</a:t>
            </a:r>
          </a:p>
          <a:p>
            <a:pPr lvl="2"/>
            <a:r>
              <a:rPr lang="nl-NL" dirty="0" smtClean="0"/>
              <a:t>Vruchten blijven aan dieren kleven</a:t>
            </a:r>
          </a:p>
          <a:p>
            <a:pPr lvl="2"/>
            <a:r>
              <a:rPr lang="nl-NL" dirty="0" smtClean="0"/>
              <a:t>Dieren eten de vruchten op</a:t>
            </a:r>
            <a:endParaRPr lang="nl-NL" dirty="0"/>
          </a:p>
          <a:p>
            <a:pPr lvl="1"/>
            <a:r>
              <a:rPr lang="nl-NL" dirty="0" smtClean="0"/>
              <a:t>Plant zelf </a:t>
            </a:r>
          </a:p>
          <a:p>
            <a:pPr lvl="2"/>
            <a:r>
              <a:rPr lang="nl-NL" dirty="0" smtClean="0"/>
              <a:t>Vruchten vallen op de grond en knappen open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1507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Levenscyclus van de plant</a:t>
            </a:r>
            <a:endParaRPr lang="nl-NL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76872"/>
            <a:ext cx="6408712" cy="428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4235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Verschillende soorten planten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Eenjarige planten</a:t>
            </a:r>
          </a:p>
          <a:p>
            <a:r>
              <a:rPr lang="nl-NL" dirty="0" smtClean="0"/>
              <a:t>Tweejarige planten</a:t>
            </a:r>
          </a:p>
          <a:p>
            <a:r>
              <a:rPr lang="nl-NL" dirty="0" smtClean="0"/>
              <a:t>Meerjarige planten</a:t>
            </a:r>
          </a:p>
          <a:p>
            <a:r>
              <a:rPr lang="nl-NL" dirty="0" smtClean="0"/>
              <a:t>Houtachtige planten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5956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Voortplanting bij planten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Geslachtelijke voortplanting</a:t>
            </a:r>
          </a:p>
          <a:p>
            <a:r>
              <a:rPr lang="nl-NL" dirty="0" smtClean="0"/>
              <a:t>Ongeslachtelijke voortplanting</a:t>
            </a:r>
          </a:p>
          <a:p>
            <a:pPr lvl="1"/>
            <a:r>
              <a:rPr lang="nl-NL" dirty="0" smtClean="0"/>
              <a:t>Stek</a:t>
            </a:r>
          </a:p>
          <a:p>
            <a:pPr lvl="1"/>
            <a:r>
              <a:rPr lang="nl-NL" dirty="0" smtClean="0"/>
              <a:t>Uitlopers</a:t>
            </a:r>
          </a:p>
          <a:p>
            <a:pPr lvl="1"/>
            <a:r>
              <a:rPr lang="nl-NL" dirty="0" smtClean="0"/>
              <a:t>Wortelstokken</a:t>
            </a:r>
          </a:p>
          <a:p>
            <a:pPr lvl="1"/>
            <a:r>
              <a:rPr lang="nl-NL" dirty="0" smtClean="0"/>
              <a:t>Klisters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463458"/>
            <a:ext cx="2376264" cy="3173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0810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Huiswerk voor </a:t>
            </a:r>
            <a:r>
              <a:rPr lang="nl-NL" dirty="0" smtClean="0"/>
              <a:t>volgende week vrijdag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Hoofdstuk 9 af</a:t>
            </a:r>
          </a:p>
          <a:p>
            <a:r>
              <a:rPr lang="nl-NL" dirty="0" smtClean="0"/>
              <a:t>Paragraaf 1 </a:t>
            </a:r>
            <a:r>
              <a:rPr lang="nl-NL" smtClean="0"/>
              <a:t>van hoofdstuk 10 </a:t>
            </a:r>
            <a:endParaRPr lang="nl-NL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5852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Wat gaan we doen vandaag?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Bespreken paragraaf 4</a:t>
            </a:r>
          </a:p>
          <a:p>
            <a:r>
              <a:rPr lang="nl-NL" dirty="0" smtClean="0"/>
              <a:t>Maken paragraaf 3 en start maken paragraaf 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86609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Bloemen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Bloem maakt voortplantingscellen</a:t>
            </a:r>
          </a:p>
          <a:p>
            <a:r>
              <a:rPr lang="nl-NL" dirty="0" smtClean="0"/>
              <a:t>Stuifmeelkorrels (mannelijke cellen) worden geproduceerd in de meeldraden</a:t>
            </a:r>
          </a:p>
          <a:p>
            <a:r>
              <a:rPr lang="nl-NL" dirty="0" smtClean="0"/>
              <a:t>Meeldraad bestaat uit:</a:t>
            </a:r>
          </a:p>
          <a:p>
            <a:pPr lvl="1"/>
            <a:r>
              <a:rPr lang="nl-NL" dirty="0" smtClean="0"/>
              <a:t>Helmknop </a:t>
            </a:r>
            <a:r>
              <a:rPr lang="nl-NL" dirty="0" smtClean="0">
                <a:sym typeface="Wingdings" panose="05000000000000000000" pitchFamily="2" charset="2"/>
              </a:rPr>
              <a:t> aanmaak</a:t>
            </a:r>
          </a:p>
          <a:p>
            <a:pPr marL="365760" lvl="1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Stuifmeelkorrels</a:t>
            </a:r>
          </a:p>
          <a:p>
            <a:pPr lvl="1"/>
            <a:r>
              <a:rPr lang="nl-NL" dirty="0" smtClean="0"/>
              <a:t>Helmdraad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73016"/>
            <a:ext cx="42672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376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Bloemen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Eicellen worden gemaakt in stamper</a:t>
            </a:r>
          </a:p>
          <a:p>
            <a:r>
              <a:rPr lang="nl-NL" dirty="0" smtClean="0"/>
              <a:t>Bestaat uit 3 onderdelen:</a:t>
            </a:r>
          </a:p>
          <a:p>
            <a:pPr lvl="1"/>
            <a:r>
              <a:rPr lang="nl-NL" dirty="0" smtClean="0"/>
              <a:t>Stempel</a:t>
            </a:r>
          </a:p>
          <a:p>
            <a:pPr lvl="1"/>
            <a:r>
              <a:rPr lang="nl-NL" dirty="0" smtClean="0"/>
              <a:t>Stijl</a:t>
            </a:r>
          </a:p>
          <a:p>
            <a:pPr lvl="1"/>
            <a:r>
              <a:rPr lang="nl-NL" dirty="0" smtClean="0"/>
              <a:t>Vruchtbeginsel </a:t>
            </a:r>
            <a:r>
              <a:rPr lang="nl-NL" dirty="0" smtClean="0">
                <a:sym typeface="Wingdings" panose="05000000000000000000" pitchFamily="2" charset="2"/>
              </a:rPr>
              <a:t> </a:t>
            </a:r>
          </a:p>
          <a:p>
            <a:pPr marL="365760" lvl="1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Bevat zaadbeginsel </a:t>
            </a:r>
          </a:p>
          <a:p>
            <a:pPr marL="365760" lvl="1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met eicel</a:t>
            </a:r>
            <a:endParaRPr lang="nl-NL" dirty="0" smtClean="0"/>
          </a:p>
          <a:p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17" y="3284984"/>
            <a:ext cx="4471375" cy="31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064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Bloemen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Kroonbladeren met opvallende kleur lokken insecten</a:t>
            </a:r>
          </a:p>
          <a:p>
            <a:r>
              <a:rPr lang="nl-NL" dirty="0" smtClean="0"/>
              <a:t>Kelkbladeren beschermen de bloem in knop</a:t>
            </a:r>
          </a:p>
          <a:p>
            <a:r>
              <a:rPr lang="nl-NL" dirty="0" smtClean="0"/>
              <a:t>Nectarkliertjes produceren</a:t>
            </a:r>
          </a:p>
          <a:p>
            <a:pPr marL="68580" indent="0">
              <a:buNone/>
            </a:pPr>
            <a:r>
              <a:rPr lang="nl-NL" dirty="0" smtClean="0"/>
              <a:t> nectar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285" y="3975007"/>
            <a:ext cx="3686364" cy="2310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4964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Bestuiving van bloemen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Het verplaatsen van stuifmeel van het meeldraad naar de stamper</a:t>
            </a:r>
          </a:p>
          <a:p>
            <a:r>
              <a:rPr lang="nl-NL" dirty="0" smtClean="0"/>
              <a:t>Door insecten of wind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02569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Insectenbloemen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 plant lokt insecten</a:t>
            </a:r>
          </a:p>
          <a:p>
            <a:r>
              <a:rPr lang="nl-NL" dirty="0" smtClean="0"/>
              <a:t>Opvallende kroonbladeren</a:t>
            </a:r>
          </a:p>
          <a:p>
            <a:r>
              <a:rPr lang="nl-NL" dirty="0" smtClean="0"/>
              <a:t>Bevat nectar </a:t>
            </a:r>
            <a:r>
              <a:rPr lang="nl-NL" dirty="0" smtClean="0">
                <a:sym typeface="Wingdings" panose="05000000000000000000" pitchFamily="2" charset="2"/>
              </a:rPr>
              <a:t> voedsel voor insect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Stuifmeel plakt aan insect</a:t>
            </a:r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3861048"/>
            <a:ext cx="3515883" cy="26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276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Windbloemen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Klein, groen en hebben geen nectar</a:t>
            </a:r>
          </a:p>
          <a:p>
            <a:r>
              <a:rPr lang="nl-NL" dirty="0" smtClean="0"/>
              <a:t>Geen opvallende kroonbladeren</a:t>
            </a:r>
          </a:p>
          <a:p>
            <a:r>
              <a:rPr lang="nl-NL" dirty="0" smtClean="0"/>
              <a:t>Stuifmeel wordt door de wind vervoert naar andere plant</a:t>
            </a:r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784492"/>
            <a:ext cx="216024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153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Stuifmeelkorrel en stamper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Stuifmeelkorrel zit op stamper</a:t>
            </a:r>
          </a:p>
          <a:p>
            <a:r>
              <a:rPr lang="nl-NL" dirty="0" smtClean="0"/>
              <a:t>Stuifmeelkorrel groeit en vormt een stuifmeelbuis</a:t>
            </a:r>
          </a:p>
          <a:p>
            <a:r>
              <a:rPr lang="nl-NL" dirty="0" smtClean="0"/>
              <a:t>Het buisje eindigt bij zaadbeginsel</a:t>
            </a:r>
          </a:p>
          <a:p>
            <a:r>
              <a:rPr lang="nl-NL" dirty="0" smtClean="0"/>
              <a:t>Kern stuifmeelkorrel smelt samen met kern eicel </a:t>
            </a:r>
            <a:r>
              <a:rPr lang="nl-NL" dirty="0" smtClean="0">
                <a:sym typeface="Wingdings" panose="05000000000000000000" pitchFamily="2" charset="2"/>
              </a:rPr>
              <a:t> bevruchting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66987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28</TotalTime>
  <Words>242</Words>
  <Application>Microsoft Office PowerPoint</Application>
  <PresentationFormat>Diavoorstelling (4:3)</PresentationFormat>
  <Paragraphs>69</Paragraphs>
  <Slides>15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Austin</vt:lpstr>
      <vt:lpstr>Hoofdstuk 9</vt:lpstr>
      <vt:lpstr>Wat gaan we doen vandaag?</vt:lpstr>
      <vt:lpstr>Bloemen </vt:lpstr>
      <vt:lpstr>Bloemen</vt:lpstr>
      <vt:lpstr>Bloemen</vt:lpstr>
      <vt:lpstr>Bestuiving van bloemen</vt:lpstr>
      <vt:lpstr>Insectenbloemen</vt:lpstr>
      <vt:lpstr>Windbloemen</vt:lpstr>
      <vt:lpstr>Stuifmeelkorrel en stamper</vt:lpstr>
      <vt:lpstr>Stuifmeelbuis </vt:lpstr>
      <vt:lpstr>Verspreiding van zaden</vt:lpstr>
      <vt:lpstr>Levenscyclus van de plant</vt:lpstr>
      <vt:lpstr>Verschillende soorten planten</vt:lpstr>
      <vt:lpstr>Voortplanting bij planten </vt:lpstr>
      <vt:lpstr>Huiswerk voor volgende week vrijdag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Hoofdstuk 9</dc:title>
  <dc:creator>marloes kemna</dc:creator>
  <cp:lastModifiedBy>marloes kemna</cp:lastModifiedBy>
  <cp:revision>5</cp:revision>
  <dcterms:created xsi:type="dcterms:W3CDTF">2015-11-26T06:43:15Z</dcterms:created>
  <dcterms:modified xsi:type="dcterms:W3CDTF">2015-11-27T06:53:39Z</dcterms:modified>
</cp:coreProperties>
</file>